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1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70" r:id="rId10"/>
    <p:sldId id="264" r:id="rId11"/>
    <p:sldId id="265" r:id="rId12"/>
    <p:sldId id="269" r:id="rId13"/>
    <p:sldId id="267" r:id="rId14"/>
  </p:sldIdLst>
  <p:sldSz cx="14630400" cy="8229600"/>
  <p:notesSz cx="8229600" cy="14630400"/>
  <p:embeddedFontLst>
    <p:embeddedFont>
      <p:font typeface="Noto Sans TC" panose="020B060402020202020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Sora Medium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01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7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550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752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632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754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32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51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159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2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240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563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736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6471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795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6626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5854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6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70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63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38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9571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93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Освещение офиса при помощи датчиков освещения и сенсоров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 современном мире эффективность работы в офисе во многом зависит от качества освещения. В этой презентации мы рассмотрим преимущества использования датчиков освещения и сенсоров для оптимизации освещения в офисах, а также поделимся рекомендациями по их внедрению.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80678" y="6334006"/>
            <a:ext cx="1619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1" y="6184463"/>
            <a:ext cx="25907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46617" y="469067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 и снижение эксплуатационных затрат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2696" y="2007989"/>
            <a:ext cx="14556343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20%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6650077" y="2826582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51564" y="3278764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освещения позволяют сократить потребление энергии на 20%.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2877" y="3908046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$1000</a:t>
            </a:r>
            <a:endParaRPr lang="en-US" sz="4600" dirty="0"/>
          </a:p>
        </p:txBody>
      </p:sp>
      <p:sp>
        <p:nvSpPr>
          <p:cNvPr id="8" name="Text 5"/>
          <p:cNvSpPr/>
          <p:nvPr/>
        </p:nvSpPr>
        <p:spPr>
          <a:xfrm>
            <a:off x="6650077" y="4640699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Снижение затрат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951564" y="5210620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Окупаемость инвестиций в датчики освещения наступает уже через 1-2 года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3951564" y="6006069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4600" dirty="0"/>
          </a:p>
        </p:txBody>
      </p:sp>
      <p:sp>
        <p:nvSpPr>
          <p:cNvPr id="11" name="Text 8"/>
          <p:cNvSpPr/>
          <p:nvPr/>
        </p:nvSpPr>
        <p:spPr>
          <a:xfrm>
            <a:off x="6476105" y="6742033"/>
            <a:ext cx="2849523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Увеличение срока службы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812877" y="7404735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снижают нагрузку на светильники, увеличивая их срок службы в 5 раз.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444" y="546378"/>
            <a:ext cx="13239512" cy="1241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Выводы и рекомендации по внедрению датчиков освещения</a:t>
            </a:r>
            <a:endParaRPr lang="en-US" sz="39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84" y="1869480"/>
            <a:ext cx="4302085" cy="43020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1760" y="2178685"/>
            <a:ext cx="4803656" cy="3992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Использование датчиков освещения в офисе - это инвестиция, которая окупается в долгосрочной перспективе, позволяя сократить расходы на электроэнергию, повысить комфорт и безопасность. При выборе датчиков, обратите внимание на их функциональность, надежность и совместимость с существующей системой управления зданием.</a:t>
            </a:r>
            <a:endParaRPr 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10DDC-9EF6-4808-A209-69C2F8D28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259838"/>
            <a:ext cx="10972800" cy="1732916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команды: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C484D2-56C1-4F9B-9F97-62ED467C0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" y="4733292"/>
            <a:ext cx="7193280" cy="198691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Акопджанян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М.М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(Эксперт по визуализации коммуникаций 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Леденева В.В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(Дизайнер)</a:t>
            </a:r>
          </a:p>
          <a:p>
            <a:pPr algn="l"/>
            <a:r>
              <a:rPr lang="ru-RU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Беседин</a:t>
            </a:r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К.В            </a:t>
            </a:r>
            <a:r>
              <a:rPr lang="ru-RU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(Спикер, дизайнер)</a:t>
            </a:r>
          </a:p>
          <a:p>
            <a:pPr algn="l"/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Попов А.Э               </a:t>
            </a:r>
            <a:r>
              <a:rPr lang="ru-RU" sz="23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(Лидер</a:t>
            </a:r>
            <a:r>
              <a:rPr lang="ru-RU" sz="230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разработчик)</a:t>
            </a:r>
            <a:endParaRPr lang="ru-RU" sz="23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1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70D48B-3A5D-4BF6-BF01-722ECDCE9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0" y="782359"/>
            <a:ext cx="10972800" cy="1235076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254FC8E-497F-4830-B0BA-9AC6B49ED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5280" y="4322446"/>
            <a:ext cx="4142402" cy="1986914"/>
          </a:xfrm>
        </p:spPr>
        <p:txBody>
          <a:bodyPr>
            <a:normAutofit/>
          </a:bodyPr>
          <a:lstStyle/>
          <a:p>
            <a:pPr algn="l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FF5322FD-EFC0-4853-BAFF-66A0DE4D5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634280"/>
            <a:ext cx="5161279" cy="4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1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827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Введение: важность эффективного освещения в офисе</a:t>
            </a:r>
            <a:endParaRPr lang="en-US" sz="44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производительности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74261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Правильное освещение помогает повысить концентрацию и продуктивность сотрудников.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4559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Создание комфортной атмосферы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74261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Сбалансированное освещение способствует улучшению настроения и снижению стресса.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Забота о здоровье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742618"/>
            <a:ext cx="2845594" cy="1678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Оптимальное освещение снижает нагрузку на глаза и предотвращает головные боли.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 безопасности</a:t>
            </a:r>
            <a:endParaRPr lang="en-US" sz="2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742617"/>
            <a:ext cx="2845594" cy="1231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Хорошо освещенные рабочие места снижают риск несчастных случаев.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3285649"/>
            <a:ext cx="10316408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Недостатки традиционного освещения</a:t>
            </a:r>
            <a:endParaRPr lang="en-US" sz="42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4023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7973" y="4605099"/>
            <a:ext cx="13680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4160" y="4484012"/>
            <a:ext cx="41104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Повышенный расход энергии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4110" y="4990148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освещения работают постоянно, даже когда это не нужно.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2952" y="4524375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564636" y="4605099"/>
            <a:ext cx="201335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23039" y="4524375"/>
            <a:ext cx="368939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Неравномерное освещение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23039" y="4990148"/>
            <a:ext cx="57534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светильники часто создают неравномерное освещение, что может привести к напряжению глаз.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4023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896183" y="6562963"/>
            <a:ext cx="200382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4110" y="6482239"/>
            <a:ext cx="356794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Невозможность адаптации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54110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не могут автоматически адаптироваться к изменениям в освещенности.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22952" y="6482239"/>
            <a:ext cx="484703" cy="48470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7559873" y="6562963"/>
            <a:ext cx="210741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23039" y="6482239"/>
            <a:ext cx="30563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Сложность управления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23039" y="6948011"/>
            <a:ext cx="57534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Традиционные системы требуют ручного управления, что может быть неудобно.</a:t>
            </a:r>
            <a:endParaRPr lang="en-US" sz="1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2833" y="855345"/>
            <a:ext cx="11785878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Преимущества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использования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датчиков освещения</a:t>
            </a:r>
            <a:endParaRPr lang="en-US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3373199" y="2427595"/>
            <a:ext cx="97631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12812" y="2149635"/>
            <a:ext cx="2306955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Экономия энергии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968631" y="2622600"/>
            <a:ext cx="850249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Автоматическое управление освещением позволяет сократить потребление электроэнергии.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350160" y="3684846"/>
            <a:ext cx="143708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022235" y="3549789"/>
            <a:ext cx="458593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Увеличение срока службы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светильников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980438" y="4021490"/>
            <a:ext cx="72706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защищают светильники от перегорания из-за постоянного включения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3360380" y="5122546"/>
            <a:ext cx="142994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99941" y="4817150"/>
            <a:ext cx="253269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Повышение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комфорта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980438" y="5289471"/>
            <a:ext cx="715899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Автоматическая регулировка яркости освещения создает комфортную атмосферу</a:t>
            </a:r>
            <a:r>
              <a:rPr lang="en-US" sz="14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346826" y="6709886"/>
            <a:ext cx="150376" cy="369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129277" y="6152555"/>
            <a:ext cx="2972991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Повышение</a:t>
            </a: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8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безопасности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4148375" y="6705044"/>
            <a:ext cx="633364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Датчики движения могут автоматически включать свет в темных зонах, предотвращая несчастные случаи.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757238"/>
            <a:ext cx="7731443" cy="1261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Основные принципы работы датчиков освещения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79" y="2321243"/>
            <a:ext cx="504468" cy="504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6279" y="3027521"/>
            <a:ext cx="2888813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освещенности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06279" y="3463885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Измеряют уровень освещенности в помещении и автоматически включают или выключают свет.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328" y="2321243"/>
            <a:ext cx="504468" cy="504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3328" y="3027521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23328" y="3463885"/>
            <a:ext cx="3714393" cy="1291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Реагируют на движение в помещении и включают свет только в том случае, если кто-то находится рядом.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79" y="5360908"/>
            <a:ext cx="504468" cy="504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6279" y="6067187"/>
            <a:ext cx="3593187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естественного света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06279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Адаптируют яркость искусственного освещения к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3328" y="5360908"/>
            <a:ext cx="504468" cy="5044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3328" y="6067187"/>
            <a:ext cx="2522696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Таймеры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23328" y="6503551"/>
            <a:ext cx="3714393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Задаются на определенное время включения и выключения освещения</a:t>
            </a:r>
            <a:r>
              <a:rPr lang="en-US" sz="155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74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446" y="3318629"/>
            <a:ext cx="11820525" cy="634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Типы датчиков освещения и их характеристики</a:t>
            </a:r>
            <a:endParaRPr lang="en-US" sz="39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0445" y="4284999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13328" y="4460200"/>
            <a:ext cx="290655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освещенности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3328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фоторезисторы для измерения интенсивности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16641" y="4272657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619524" y="4460200"/>
            <a:ext cx="253746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Датчики движения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19524" y="4898946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Определяют движение с помощью инфракрасных, ультразвуковых или микроволновых технологий.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0446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13328" y="6157198"/>
            <a:ext cx="361521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Датчики естественного света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3328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Используют фотоэлементы для измерения интенсивности дневного света.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16641" y="5954316"/>
            <a:ext cx="6503313" cy="1494115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619524" y="6157198"/>
            <a:ext cx="345078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Комбинированные датчики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19524" y="6595943"/>
            <a:ext cx="6097548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Сочетают в себе функции нескольких типов датчиков для более эффективного управления освещением.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0776" y="691991"/>
            <a:ext cx="7695248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Интеграция датчиков освещения с системами управления зданием</a:t>
            </a:r>
            <a:endParaRPr lang="en-US" sz="405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09742" y="2942630"/>
            <a:ext cx="22860" cy="4594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731139" y="3396734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288345" y="3175397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455509" y="3252907"/>
            <a:ext cx="13132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59648" y="3149560"/>
            <a:ext cx="6246376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Автоматизация управления освещением для всего здания.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31139" y="4348758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0" name="Shape 7"/>
          <p:cNvSpPr/>
          <p:nvPr/>
        </p:nvSpPr>
        <p:spPr>
          <a:xfrm>
            <a:off x="6288345" y="4127421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424434" y="4204930"/>
            <a:ext cx="193477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659648" y="4101584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Дистанционное управление освещением с помощью смартфонов или планшетов.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731139" y="5632013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8345" y="5410676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6424910" y="5488186"/>
            <a:ext cx="192524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59648" y="5384840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Сбор данных о потреблении энергии для анализа и оптимизации.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31139" y="6915269"/>
            <a:ext cx="724376" cy="22860"/>
          </a:xfrm>
          <a:prstGeom prst="roundRect">
            <a:avLst>
              <a:gd name="adj" fmla="val 135826"/>
            </a:avLst>
          </a:prstGeom>
          <a:solidFill>
            <a:srgbClr val="3F3F44"/>
          </a:solidFill>
          <a:ln/>
        </p:spPr>
      </p:sp>
      <p:sp>
        <p:nvSpPr>
          <p:cNvPr id="18" name="Shape 15"/>
          <p:cNvSpPr/>
          <p:nvPr/>
        </p:nvSpPr>
        <p:spPr>
          <a:xfrm>
            <a:off x="6288345" y="6693932"/>
            <a:ext cx="465653" cy="46565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6"/>
          <p:cNvSpPr/>
          <p:nvPr/>
        </p:nvSpPr>
        <p:spPr>
          <a:xfrm>
            <a:off x="6419910" y="6771442"/>
            <a:ext cx="202406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7659648" y="6668095"/>
            <a:ext cx="6246376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Интеграция с другими системами здания, например, системой отопления, вентиляции и кондиционирования.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Установка и настройка датчиков освещения</a:t>
            </a:r>
            <a:endParaRPr lang="en-US" sz="3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Выбор подходящих датчиков с учетом типа помещения и освещения</a:t>
            </a:r>
            <a:r>
              <a:rPr lang="en-US" sz="1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04961" y="3546396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Установка датчиков на оптимальное место, где они обеспечивают максимальную эффективность.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04961" y="5001220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Настройка параметров датчиков, таких как уровень освещенности, время включения и выключения.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304961" y="6456045"/>
            <a:ext cx="6688931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Тестирование системы для проверки ее работоспособности и корректировка настроек при необходимости.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65897" y="470774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ru-RU" sz="3500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</a:t>
            </a:r>
            <a:endParaRPr lang="en-US" sz="3500" dirty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94CD5773-D340-4FFC-878F-4E2FCECB6FE2}"/>
              </a:ext>
            </a:extLst>
          </p:cNvPr>
          <p:cNvSpPr/>
          <p:nvPr/>
        </p:nvSpPr>
        <p:spPr>
          <a:xfrm>
            <a:off x="1352632" y="1968124"/>
            <a:ext cx="11967128" cy="3792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Electron.js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SQLite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Web Sockets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Arduino IDE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ESP32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FD1672FC-E360-4D3D-AC52-FE762F0326B0}"/>
              </a:ext>
            </a:extLst>
          </p:cNvPr>
          <p:cNvSpPr/>
          <p:nvPr/>
        </p:nvSpPr>
        <p:spPr>
          <a:xfrm>
            <a:off x="85845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BB18BCB1-9366-45BD-A81A-16DC84AC8749}"/>
              </a:ext>
            </a:extLst>
          </p:cNvPr>
          <p:cNvSpPr/>
          <p:nvPr/>
        </p:nvSpPr>
        <p:spPr>
          <a:xfrm>
            <a:off x="3454400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50CC46A9-B1F2-4013-9375-26107CF545CD}"/>
              </a:ext>
            </a:extLst>
          </p:cNvPr>
          <p:cNvSpPr/>
          <p:nvPr/>
        </p:nvSpPr>
        <p:spPr>
          <a:xfrm>
            <a:off x="5273716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DB6ED47-0C01-444A-8A47-987FB49E68A3}"/>
              </a:ext>
            </a:extLst>
          </p:cNvPr>
          <p:cNvSpPr/>
          <p:nvPr/>
        </p:nvSpPr>
        <p:spPr>
          <a:xfrm>
            <a:off x="10718124" y="6336924"/>
            <a:ext cx="1819316" cy="4194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20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DA118F-683C-4B00-AB48-0D073823C0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75170" y="1968124"/>
            <a:ext cx="8403862" cy="48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5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610</Words>
  <Application>Microsoft Office PowerPoint</Application>
  <PresentationFormat>Произвольный</PresentationFormat>
  <Paragraphs>104</Paragraphs>
  <Slides>13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Times New Roman</vt:lpstr>
      <vt:lpstr>Sora Medium</vt:lpstr>
      <vt:lpstr>Calibri Light</vt:lpstr>
      <vt:lpstr>Calibri</vt:lpstr>
      <vt:lpstr>Noto Sans TC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Состав команды:</vt:lpstr>
      <vt:lpstr>Спасибо за внимание!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Алексей Прикол</cp:lastModifiedBy>
  <cp:revision>18</cp:revision>
  <dcterms:created xsi:type="dcterms:W3CDTF">2024-12-07T07:19:09Z</dcterms:created>
  <dcterms:modified xsi:type="dcterms:W3CDTF">2024-12-09T07:19:53Z</dcterms:modified>
</cp:coreProperties>
</file>